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BFE7D-77D8-4DF3-B616-2D35D57D9178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24B04-CC4F-4D7E-9918-C26515FD09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Physicochemical transport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 </a:t>
            </a:r>
            <a:r>
              <a:rPr lang="en-US" dirty="0" err="1" smtClean="0"/>
              <a:t>Ogweno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forces: 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forces: osmosis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Facilitated passive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Carrier mediated</a:t>
            </a:r>
          </a:p>
          <a:p>
            <a:r>
              <a:rPr lang="en-US" dirty="0" smtClean="0"/>
              <a:t>No energy expenditure</a:t>
            </a:r>
          </a:p>
          <a:p>
            <a:r>
              <a:rPr lang="en-US" dirty="0" smtClean="0"/>
              <a:t>Substance down concentration gradient</a:t>
            </a:r>
          </a:p>
          <a:p>
            <a:r>
              <a:rPr lang="en-US" dirty="0" smtClean="0"/>
              <a:t>Displays: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Saturation kinetics-</a:t>
            </a:r>
            <a:r>
              <a:rPr lang="en-US" dirty="0" err="1" smtClean="0"/>
              <a:t>plateau&amp;transport</a:t>
            </a:r>
            <a:r>
              <a:rPr lang="en-US" dirty="0" smtClean="0"/>
              <a:t> max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Specificity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Competition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inhibition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ultrafiltration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Solvent drag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Passive diffusion potentials: Nernst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active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</a:t>
            </a:r>
            <a:r>
              <a:rPr lang="en-US" smtClean="0"/>
              <a:t>active transport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48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Physicochemical transport systems</vt:lpstr>
      <vt:lpstr>Passive forces: Diffusion</vt:lpstr>
      <vt:lpstr>Passive forces: osmosis</vt:lpstr>
      <vt:lpstr>Facilitated passive transport</vt:lpstr>
      <vt:lpstr>ultrafiltration</vt:lpstr>
      <vt:lpstr>Solvent drag</vt:lpstr>
      <vt:lpstr>Passive diffusion potentials: Nernst Equation</vt:lpstr>
      <vt:lpstr>Primary active transport</vt:lpstr>
      <vt:lpstr>Secondary active transport</vt:lpstr>
    </vt:vector>
  </TitlesOfParts>
  <Company>ku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Physicochemical transport systems</dc:title>
  <dc:creator>ku</dc:creator>
  <cp:lastModifiedBy>ku</cp:lastModifiedBy>
  <cp:revision>5</cp:revision>
  <dcterms:created xsi:type="dcterms:W3CDTF">2012-10-16T23:26:30Z</dcterms:created>
  <dcterms:modified xsi:type="dcterms:W3CDTF">2012-10-16T23:45:30Z</dcterms:modified>
</cp:coreProperties>
</file>